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82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935AE6-456A-342D-7E7E-E67E5B8742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BDAD8D3-19CC-B00D-7CFB-64DEAB49ED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85F43B4-A7A7-F061-7586-46149E85D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429BE-A65D-4991-B9C6-B483D7D4B93C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5E6B619-F844-3AD7-EB0F-390A901F1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54FA0BB-FE1B-5264-C743-BB4BAE7D1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5669-97C2-4F19-9138-7DBB7BF197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81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EDB9AF-7788-949E-AF31-75EFB81DA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BCFF60E-2B0E-B539-8E87-335B64AA28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F7E7514-7F8F-4D6C-D57A-480A93BCE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429BE-A65D-4991-B9C6-B483D7D4B93C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357AA06-630B-EDDB-FE83-4B2CA68E5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CE8221-7D2A-7209-E70F-1173768D3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5669-97C2-4F19-9138-7DBB7BF197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7CB9D83-CCF2-7ECF-999B-92CF5235E7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73E5026-5C23-246B-4070-9F8C62A6E2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E619CE-4ACB-BEE7-02F0-400BFB957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429BE-A65D-4991-B9C6-B483D7D4B93C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B365EA0-5BFB-BC93-A8E4-87FF55480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605151-A4DB-BFF4-2077-488648B9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5669-97C2-4F19-9138-7DBB7BF197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66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8F0665-DFF5-5610-5B68-10E79536A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5731DB-A0A3-C022-B666-0B79DD303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D9FEDFC-AB4D-CA47-2074-F3EE4EDA0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429BE-A65D-4991-B9C6-B483D7D4B93C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96A9BF1-06A9-4AD3-26A0-6F82F4ECE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DA302B-01F0-3842-941A-E567C7BE6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5669-97C2-4F19-9138-7DBB7BF197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423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44DB7C-055D-23B5-38E2-7874D7E4B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3F4AE9E-4268-9CA0-DC43-198EA7B8F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7CED5D2-9F85-8C7A-EAD1-593123D4B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429BE-A65D-4991-B9C6-B483D7D4B93C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0E30D72-1797-4454-CBBB-8FB9A69E1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F6D27D-7115-738B-5862-0D7095B7C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5669-97C2-4F19-9138-7DBB7BF197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0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B26F03-D987-20DA-3046-7C856DADF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9780E0-25E8-6B07-753A-7EA3B66305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AF5DD6D-B1AA-D15C-9230-16C0B1946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17A7928-47D6-2D38-13D9-092B622C8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429BE-A65D-4991-B9C6-B483D7D4B93C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D674F6A-557C-07C4-C86C-A681AA418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6BF7E41-CB1E-0950-960D-1029DDB85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5669-97C2-4F19-9138-7DBB7BF197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01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1D3CCB-1BBB-BB7C-4134-302FCD3F1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90352D5-7448-DBBD-A9A6-B183C3C3B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337EE7F-75FC-3FB2-929A-9AFE715E6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B2E6948-6137-0874-1DA6-6B476AD5F4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A8653A2-A7B2-8A41-E18F-7028565C72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43BF804-E9C4-A7C1-0809-CEC301E03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429BE-A65D-4991-B9C6-B483D7D4B93C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777E5A2-3AA4-B583-9CBE-BD4D3834D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BA209B6-3C67-FB58-6D38-66B969B1C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5669-97C2-4F19-9138-7DBB7BF197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8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748F1D-F8BC-E06F-529E-3FA574F50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C8A229B-ACD8-E2A1-AB8C-D9C853E6A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429BE-A65D-4991-B9C6-B483D7D4B93C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A12FB74-70B3-4CA1-335B-FB6C221E9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CBFFCEE-71F4-D3EB-BFED-32F9368AE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5669-97C2-4F19-9138-7DBB7BF197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33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15E5250-B51E-4CE6-DEB3-FB1FBD2BF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429BE-A65D-4991-B9C6-B483D7D4B93C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C083ACD-9EB4-A838-F0B8-3A63E745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A3F70C1-30EF-318A-E35F-15151C382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5669-97C2-4F19-9138-7DBB7BF197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63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F673E4-BB40-D7C1-2201-5BBD90445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9EA66C-83FE-45F8-FD60-015B53A6C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50FB45B-2D01-7C8E-AC73-EDE9B02A8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C76D34E-297D-618A-2D9A-03AA351A8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429BE-A65D-4991-B9C6-B483D7D4B93C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6029D4D-AAB6-B2B2-2D6C-BD5C1577C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42CB800-A901-B3C9-FBA6-F0D103A25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5669-97C2-4F19-9138-7DBB7BF197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C0A0A0-0589-D361-33EB-A559AD3B8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11772B0-CF1D-9AB7-74AF-49DF91553C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545A852-25AD-1C49-375E-84FE7C8A57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8F6CAA6-E0A1-9CDE-82F3-0F4DAAC41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429BE-A65D-4991-B9C6-B483D7D4B93C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BB0436D-15C7-20DA-6EE7-5B61228F7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145668A-151C-0320-4FD4-CADF9559E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5669-97C2-4F19-9138-7DBB7BF197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39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3EF5BA0-97C1-3A31-3C65-E0D1D0A34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E2F23E5-F09E-6BDC-AAA8-C37FFEAA7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1ECD351-E6C7-982F-F832-43C2879D6F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429BE-A65D-4991-B9C6-B483D7D4B93C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5B1B14B-C14B-D159-16E3-D4A6AC316F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BF804D1-AA3C-A267-CCBA-6086E10AC4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05669-97C2-4F19-9138-7DBB7BF197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3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oen.henskens@han.n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koenhenskens.nl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rchive.org/details/msdos_Where_in_the_World_is_Carmen_Sandiego_198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archive.org/details/msdos_Oregon_Trail_The_199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koenhenskens.nl/app/download/12430050098/Behoud+van+het+Hemels+Mandaat+-+adviseur+van+de+Qing-dynastie+met+macro%27s.ppsm?t=168501042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www.koenhenskens.nl/app/download/12430042098/Mysterie+in+Arnhem.ppsm?t=1685010455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ptvba.com/" TargetMode="External"/><Relationship Id="rId2" Type="http://schemas.openxmlformats.org/officeDocument/2006/relationships/hyperlink" Target="https://www.youtube.com/@oneskill_ppt/video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B7740CC-6BF5-E1F5-9483-A730CD6D5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569" y="1667924"/>
            <a:ext cx="9944193" cy="145405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4800" b="0" i="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STRATEGY GAMES IN POWERPOINT</a:t>
            </a:r>
            <a:br>
              <a:rPr lang="en-US" sz="3200" b="0" i="0" cap="all" dirty="0">
                <a:effectLst/>
                <a:latin typeface="+mn-lt"/>
              </a:rPr>
            </a:br>
            <a:endParaRPr lang="en-US" sz="8800" kern="1200" dirty="0">
              <a:solidFill>
                <a:schemeClr val="tx2"/>
              </a:solidFill>
              <a:latin typeface="+mn-lt"/>
              <a:ea typeface="+mj-ea"/>
              <a:cs typeface="+mj-cs"/>
            </a:endParaRPr>
          </a:p>
        </p:txBody>
      </p:sp>
      <p:grpSp>
        <p:nvGrpSpPr>
          <p:cNvPr id="2059" name="Group 2058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2060" name="Freeform: Shape 2059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1" name="Freeform: Shape 2060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2" name="Freeform: Shape 2061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3" name="Freeform: Shape 2062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Ondertitel 2">
            <a:extLst>
              <a:ext uri="{FF2B5EF4-FFF2-40B4-BE49-F238E27FC236}">
                <a16:creationId xmlns:a16="http://schemas.microsoft.com/office/drawing/2014/main" id="{6E9272A6-34B1-307C-D018-860116C652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360" y="2135887"/>
            <a:ext cx="9420808" cy="766758"/>
          </a:xfrm>
        </p:spPr>
        <p:txBody>
          <a:bodyPr>
            <a:normAutofit/>
          </a:bodyPr>
          <a:lstStyle/>
          <a:p>
            <a:r>
              <a:rPr lang="nl-NL" sz="2000" dirty="0" err="1"/>
              <a:t>Powerpoint</a:t>
            </a:r>
            <a:r>
              <a:rPr lang="nl-NL" sz="2000" dirty="0"/>
              <a:t> inzetten om ‘turn </a:t>
            </a:r>
            <a:r>
              <a:rPr lang="nl-NL" sz="2000" dirty="0" err="1"/>
              <a:t>based</a:t>
            </a:r>
            <a:r>
              <a:rPr lang="nl-NL" sz="2000" dirty="0"/>
              <a:t> </a:t>
            </a:r>
            <a:r>
              <a:rPr lang="nl-NL" sz="2000" dirty="0" err="1"/>
              <a:t>strategy</a:t>
            </a:r>
            <a:r>
              <a:rPr lang="nl-NL" sz="2000" dirty="0"/>
              <a:t> games’ te maken voor in de klas</a:t>
            </a:r>
            <a:endParaRPr lang="en-US" sz="20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9E6BF2D-A358-39C8-B3A1-45D5D68BD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462" y="2815942"/>
            <a:ext cx="1847413" cy="178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87F1DD0D-1A25-BC8B-7F1A-F7469F65AC4F}"/>
              </a:ext>
            </a:extLst>
          </p:cNvPr>
          <p:cNvSpPr/>
          <p:nvPr/>
        </p:nvSpPr>
        <p:spPr>
          <a:xfrm>
            <a:off x="618931" y="5038531"/>
            <a:ext cx="3579845" cy="13062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>
                <a:solidFill>
                  <a:schemeClr val="tx1"/>
                </a:solidFill>
              </a:rPr>
              <a:t>Door Koen Henskens</a:t>
            </a:r>
          </a:p>
          <a:p>
            <a:r>
              <a:rPr lang="nl-NL" dirty="0">
                <a:solidFill>
                  <a:schemeClr val="tx1"/>
                </a:solidFill>
              </a:rPr>
              <a:t>HAN University of </a:t>
            </a:r>
            <a:r>
              <a:rPr lang="nl-NL" dirty="0" err="1">
                <a:solidFill>
                  <a:schemeClr val="tx1"/>
                </a:solidFill>
              </a:rPr>
              <a:t>Applied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Science</a:t>
            </a:r>
            <a:r>
              <a:rPr lang="nl-NL" dirty="0">
                <a:solidFill>
                  <a:schemeClr val="tx1"/>
                </a:solidFill>
              </a:rPr>
              <a:t>,</a:t>
            </a:r>
          </a:p>
          <a:p>
            <a:r>
              <a:rPr lang="nl-NL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koen.henskens@han.nl</a:t>
            </a:r>
            <a:endParaRPr lang="nl-NL" dirty="0">
              <a:solidFill>
                <a:schemeClr val="tx1"/>
              </a:solidFill>
            </a:endParaRPr>
          </a:p>
          <a:p>
            <a:r>
              <a:rPr lang="nl-NL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www.koenhenskens.nl</a:t>
            </a:r>
            <a:r>
              <a:rPr lang="nl-NL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083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F4F780-F629-98B8-4EF2-E8609436D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11678" cy="1325563"/>
          </a:xfrm>
        </p:spPr>
        <p:txBody>
          <a:bodyPr>
            <a:normAutofit fontScale="90000"/>
          </a:bodyPr>
          <a:lstStyle/>
          <a:p>
            <a:r>
              <a:rPr lang="nl-NL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Turn </a:t>
            </a:r>
            <a:r>
              <a:rPr lang="nl-NL" sz="5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based</a:t>
            </a:r>
            <a:r>
              <a:rPr lang="nl-NL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5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strategy</a:t>
            </a:r>
            <a:r>
              <a:rPr lang="nl-NL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games in </a:t>
            </a:r>
            <a:r>
              <a:rPr lang="nl-NL" sz="5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powerpoint</a:t>
            </a:r>
            <a:br>
              <a:rPr lang="en-US" dirty="0"/>
            </a:b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F5D38C-E390-5301-9CC7-2808132B9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431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3600" b="1" dirty="0"/>
              <a:t>Turn </a:t>
            </a:r>
            <a:r>
              <a:rPr lang="nl-NL" sz="3600" b="1" dirty="0" err="1"/>
              <a:t>based</a:t>
            </a:r>
            <a:r>
              <a:rPr lang="nl-NL" sz="3600" b="1" dirty="0"/>
              <a:t> 	</a:t>
            </a:r>
          </a:p>
          <a:p>
            <a:pPr marL="0" indent="0">
              <a:buNone/>
            </a:pPr>
            <a:r>
              <a:rPr lang="nl-NL" dirty="0"/>
              <a:t>- je doet acties in een beurt, met gevolgen, beurt voor beurt </a:t>
            </a:r>
          </a:p>
          <a:p>
            <a:pPr marL="0" indent="0">
              <a:buNone/>
            </a:pPr>
            <a:r>
              <a:rPr lang="nl-NL" sz="3600" b="1" dirty="0" err="1"/>
              <a:t>Strategy</a:t>
            </a:r>
            <a:r>
              <a:rPr lang="nl-NL" sz="3600" b="1" dirty="0"/>
              <a:t> </a:t>
            </a:r>
            <a:r>
              <a:rPr lang="nl-NL" dirty="0"/>
              <a:t>	</a:t>
            </a:r>
          </a:p>
          <a:p>
            <a:pPr marL="0" indent="0">
              <a:buNone/>
            </a:pPr>
            <a:r>
              <a:rPr lang="nl-NL" dirty="0"/>
              <a:t>- Je denkt vooruit, je plant, je werkt ergens naar toe</a:t>
            </a:r>
          </a:p>
          <a:p>
            <a:pPr marL="0" indent="0">
              <a:buNone/>
            </a:pPr>
            <a:r>
              <a:rPr lang="nl-NL" sz="3600" b="1" dirty="0"/>
              <a:t>Game</a:t>
            </a:r>
          </a:p>
          <a:p>
            <a:pPr>
              <a:buFontTx/>
              <a:buChar char="-"/>
            </a:pPr>
            <a:r>
              <a:rPr lang="nl-NL" dirty="0"/>
              <a:t>Het is een spel, dus je krijgt een score, kan winnen of verliezen</a:t>
            </a:r>
          </a:p>
          <a:p>
            <a:pPr marL="0" indent="0">
              <a:buNone/>
            </a:pPr>
            <a:r>
              <a:rPr lang="nl-NL" sz="3500" b="1" dirty="0" err="1"/>
              <a:t>Powerpoint</a:t>
            </a:r>
            <a:endParaRPr lang="nl-NL" sz="3500" b="1" dirty="0"/>
          </a:p>
          <a:p>
            <a:pPr>
              <a:buFontTx/>
              <a:buChar char="-"/>
            </a:pPr>
            <a:r>
              <a:rPr lang="en-US" dirty="0"/>
              <a:t>Het is </a:t>
            </a:r>
            <a:r>
              <a:rPr lang="en-US" dirty="0" err="1"/>
              <a:t>ontworpen</a:t>
            </a:r>
            <a:r>
              <a:rPr lang="en-US" dirty="0"/>
              <a:t> in </a:t>
            </a:r>
            <a:r>
              <a:rPr lang="en-US" dirty="0" err="1"/>
              <a:t>powerpoint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individueel</a:t>
            </a:r>
            <a:r>
              <a:rPr lang="en-US" dirty="0"/>
              <a:t> of in duo’s </a:t>
            </a:r>
            <a:r>
              <a:rPr lang="en-US" dirty="0" err="1"/>
              <a:t>gespeeld</a:t>
            </a:r>
            <a:r>
              <a:rPr lang="en-US" dirty="0"/>
              <a:t> </a:t>
            </a:r>
            <a:r>
              <a:rPr lang="en-US" dirty="0" err="1"/>
              <a:t>worden</a:t>
            </a:r>
            <a:endParaRPr lang="en-US" dirty="0"/>
          </a:p>
        </p:txBody>
      </p:sp>
      <p:grpSp>
        <p:nvGrpSpPr>
          <p:cNvPr id="4" name="Group 2058">
            <a:extLst>
              <a:ext uri="{FF2B5EF4-FFF2-40B4-BE49-F238E27FC236}">
                <a16:creationId xmlns:a16="http://schemas.microsoft.com/office/drawing/2014/main" id="{34242FBF-2E60-77C7-2309-5855E173A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5" name="Freeform: Shape 2059">
              <a:extLst>
                <a:ext uri="{FF2B5EF4-FFF2-40B4-BE49-F238E27FC236}">
                  <a16:creationId xmlns:a16="http://schemas.microsoft.com/office/drawing/2014/main" id="{0BD55D3D-B623-D150-6708-7CD9FB213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2060">
              <a:extLst>
                <a:ext uri="{FF2B5EF4-FFF2-40B4-BE49-F238E27FC236}">
                  <a16:creationId xmlns:a16="http://schemas.microsoft.com/office/drawing/2014/main" id="{417B41A9-7496-7063-E34E-FAB434949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2061">
              <a:extLst>
                <a:ext uri="{FF2B5EF4-FFF2-40B4-BE49-F238E27FC236}">
                  <a16:creationId xmlns:a16="http://schemas.microsoft.com/office/drawing/2014/main" id="{EEAF7CEF-A54B-690C-1FB3-BD1FFDF63C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2062">
              <a:extLst>
                <a:ext uri="{FF2B5EF4-FFF2-40B4-BE49-F238E27FC236}">
                  <a16:creationId xmlns:a16="http://schemas.microsoft.com/office/drawing/2014/main" id="{52D36A4A-652C-8616-E6EB-E1939A6ED3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38884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EF99E2-B514-0E63-04F8-F53117798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Inspiratie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Afbeelding 4">
            <a:hlinkClick r:id="rId2"/>
            <a:extLst>
              <a:ext uri="{FF2B5EF4-FFF2-40B4-BE49-F238E27FC236}">
                <a16:creationId xmlns:a16="http://schemas.microsoft.com/office/drawing/2014/main" id="{4299245B-6C4C-1725-E8F3-7A68E94402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923" t="23537" r="30893" b="28028"/>
          <a:stretch/>
        </p:blipFill>
        <p:spPr>
          <a:xfrm>
            <a:off x="6400800" y="2202025"/>
            <a:ext cx="4777274" cy="3321698"/>
          </a:xfrm>
          <a:prstGeom prst="rect">
            <a:avLst/>
          </a:prstGeom>
        </p:spPr>
      </p:pic>
      <p:pic>
        <p:nvPicPr>
          <p:cNvPr id="1028" name="Picture 4" descr="You Have Died of Dysentery: The Oregon Trail Game">
            <a:hlinkClick r:id="rId4"/>
            <a:extLst>
              <a:ext uri="{FF2B5EF4-FFF2-40B4-BE49-F238E27FC236}">
                <a16:creationId xmlns:a16="http://schemas.microsoft.com/office/drawing/2014/main" id="{9C68DA91-5C25-B910-289D-2E3F5A8D8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2025"/>
            <a:ext cx="4796035" cy="332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2058">
            <a:extLst>
              <a:ext uri="{FF2B5EF4-FFF2-40B4-BE49-F238E27FC236}">
                <a16:creationId xmlns:a16="http://schemas.microsoft.com/office/drawing/2014/main" id="{BDC2D60B-48F9-67A8-FAE7-1EF3A57E2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7" name="Freeform: Shape 2059">
              <a:extLst>
                <a:ext uri="{FF2B5EF4-FFF2-40B4-BE49-F238E27FC236}">
                  <a16:creationId xmlns:a16="http://schemas.microsoft.com/office/drawing/2014/main" id="{47FA63DE-7817-72F7-F2BC-8BF0F3CC89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2060">
              <a:extLst>
                <a:ext uri="{FF2B5EF4-FFF2-40B4-BE49-F238E27FC236}">
                  <a16:creationId xmlns:a16="http://schemas.microsoft.com/office/drawing/2014/main" id="{91F16CB5-C019-D554-2380-FED5F7D92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2061">
              <a:extLst>
                <a:ext uri="{FF2B5EF4-FFF2-40B4-BE49-F238E27FC236}">
                  <a16:creationId xmlns:a16="http://schemas.microsoft.com/office/drawing/2014/main" id="{85E892AF-4AB3-6F81-C039-3C2305DE3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2062">
              <a:extLst>
                <a:ext uri="{FF2B5EF4-FFF2-40B4-BE49-F238E27FC236}">
                  <a16:creationId xmlns:a16="http://schemas.microsoft.com/office/drawing/2014/main" id="{BC733778-676A-41D7-D9C4-11273067D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3237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7C296F-DD95-5B53-D93B-A331A680B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Voorbeelden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Afbeelding 4">
            <a:hlinkClick r:id="rId2"/>
            <a:extLst>
              <a:ext uri="{FF2B5EF4-FFF2-40B4-BE49-F238E27FC236}">
                <a16:creationId xmlns:a16="http://schemas.microsoft.com/office/drawing/2014/main" id="{B2536971-C26F-D79B-93B2-E07708D2F4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115" t="19275" r="6875" b="8550"/>
          <a:stretch/>
        </p:blipFill>
        <p:spPr>
          <a:xfrm>
            <a:off x="288236" y="1816524"/>
            <a:ext cx="5597872" cy="3155932"/>
          </a:xfrm>
          <a:prstGeom prst="rect">
            <a:avLst/>
          </a:prstGeom>
        </p:spPr>
      </p:pic>
      <p:pic>
        <p:nvPicPr>
          <p:cNvPr id="7" name="Afbeelding 6">
            <a:hlinkClick r:id="rId4"/>
            <a:extLst>
              <a:ext uri="{FF2B5EF4-FFF2-40B4-BE49-F238E27FC236}">
                <a16:creationId xmlns:a16="http://schemas.microsoft.com/office/drawing/2014/main" id="{8D3C6B1D-F873-EAEA-DF52-6904FBEBEC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288" t="21159" r="18723" b="10145"/>
          <a:stretch/>
        </p:blipFill>
        <p:spPr>
          <a:xfrm>
            <a:off x="6211957" y="3394490"/>
            <a:ext cx="5691807" cy="3234912"/>
          </a:xfrm>
          <a:prstGeom prst="rect">
            <a:avLst/>
          </a:prstGeom>
        </p:spPr>
      </p:pic>
      <p:grpSp>
        <p:nvGrpSpPr>
          <p:cNvPr id="8" name="Group 2058">
            <a:extLst>
              <a:ext uri="{FF2B5EF4-FFF2-40B4-BE49-F238E27FC236}">
                <a16:creationId xmlns:a16="http://schemas.microsoft.com/office/drawing/2014/main" id="{0CEAE019-ACC6-17BF-218F-5AA05F386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9" name="Freeform: Shape 2059">
              <a:extLst>
                <a:ext uri="{FF2B5EF4-FFF2-40B4-BE49-F238E27FC236}">
                  <a16:creationId xmlns:a16="http://schemas.microsoft.com/office/drawing/2014/main" id="{50F6006F-5A12-DB57-E01F-DFFFA066C8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2060">
              <a:extLst>
                <a:ext uri="{FF2B5EF4-FFF2-40B4-BE49-F238E27FC236}">
                  <a16:creationId xmlns:a16="http://schemas.microsoft.com/office/drawing/2014/main" id="{BD131A79-DBC1-835E-70B5-8B19D4DB91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2061">
              <a:extLst>
                <a:ext uri="{FF2B5EF4-FFF2-40B4-BE49-F238E27FC236}">
                  <a16:creationId xmlns:a16="http://schemas.microsoft.com/office/drawing/2014/main" id="{FBDB3BE7-BE21-5740-FD8C-276A64A88A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2062">
              <a:extLst>
                <a:ext uri="{FF2B5EF4-FFF2-40B4-BE49-F238E27FC236}">
                  <a16:creationId xmlns:a16="http://schemas.microsoft.com/office/drawing/2014/main" id="{61186BCA-2B8B-F085-15AF-9A5C797FF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95379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6CA238-59F9-7C75-42EF-14F5A8829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Vóór de techniek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0FA004-7EB0-F469-A9C1-BB789D1CC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Onderwerp kiezen</a:t>
            </a:r>
          </a:p>
          <a:p>
            <a:pPr marL="0" indent="0">
              <a:buNone/>
            </a:pPr>
            <a:r>
              <a:rPr lang="nl-NL" dirty="0"/>
              <a:t>Inlezen</a:t>
            </a:r>
          </a:p>
          <a:p>
            <a:pPr marL="0" indent="0">
              <a:buNone/>
            </a:pPr>
            <a:r>
              <a:rPr lang="nl-NL" dirty="0"/>
              <a:t>Hoofd- en bijzaken onderscheiden</a:t>
            </a:r>
          </a:p>
          <a:p>
            <a:pPr marL="0" indent="0">
              <a:buNone/>
            </a:pPr>
            <a:r>
              <a:rPr lang="nl-NL" dirty="0"/>
              <a:t>Mechanisme kiezen</a:t>
            </a:r>
          </a:p>
          <a:p>
            <a:pPr marL="0" indent="0">
              <a:buNone/>
            </a:pPr>
            <a:r>
              <a:rPr lang="nl-NL" dirty="0"/>
              <a:t>Alles uitwerken!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2058">
            <a:extLst>
              <a:ext uri="{FF2B5EF4-FFF2-40B4-BE49-F238E27FC236}">
                <a16:creationId xmlns:a16="http://schemas.microsoft.com/office/drawing/2014/main" id="{F7EBC6B0-7471-CA1B-FF71-4CAC2341E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5" name="Freeform: Shape 2059">
              <a:extLst>
                <a:ext uri="{FF2B5EF4-FFF2-40B4-BE49-F238E27FC236}">
                  <a16:creationId xmlns:a16="http://schemas.microsoft.com/office/drawing/2014/main" id="{811C97F3-C767-B28A-F30A-B4CF9632CF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2060">
              <a:extLst>
                <a:ext uri="{FF2B5EF4-FFF2-40B4-BE49-F238E27FC236}">
                  <a16:creationId xmlns:a16="http://schemas.microsoft.com/office/drawing/2014/main" id="{A3A6C67C-507F-82B8-034B-8A49F3248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2061">
              <a:extLst>
                <a:ext uri="{FF2B5EF4-FFF2-40B4-BE49-F238E27FC236}">
                  <a16:creationId xmlns:a16="http://schemas.microsoft.com/office/drawing/2014/main" id="{18E3D4C8-40D7-2998-5290-0DAC1B287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2062">
              <a:extLst>
                <a:ext uri="{FF2B5EF4-FFF2-40B4-BE49-F238E27FC236}">
                  <a16:creationId xmlns:a16="http://schemas.microsoft.com/office/drawing/2014/main" id="{CFDD347A-FDBF-30AC-91D8-99C587C12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Afbeelding 9">
            <a:extLst>
              <a:ext uri="{FF2B5EF4-FFF2-40B4-BE49-F238E27FC236}">
                <a16:creationId xmlns:a16="http://schemas.microsoft.com/office/drawing/2014/main" id="{872E220D-56DE-B141-7D98-78A89A7C19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32" t="11972" r="17806" b="12789"/>
          <a:stretch/>
        </p:blipFill>
        <p:spPr>
          <a:xfrm>
            <a:off x="6951306" y="3291184"/>
            <a:ext cx="4973217" cy="327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85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6CA238-59F9-7C75-42EF-14F5A8829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Welke opties geeft </a:t>
            </a:r>
            <a:r>
              <a:rPr lang="nl-NL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powerpoint</a:t>
            </a:r>
            <a:r>
              <a:rPr lang="nl-N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26EFC3F7-CE77-947E-BC4D-359C71F94BCB}"/>
              </a:ext>
            </a:extLst>
          </p:cNvPr>
          <p:cNvSpPr/>
          <p:nvPr/>
        </p:nvSpPr>
        <p:spPr>
          <a:xfrm>
            <a:off x="6782110" y="4529047"/>
            <a:ext cx="2613992" cy="5764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0FA004-7EB0-F469-A9C1-BB789D1CC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/>
              <a:t>Basiselementen voor interactie: </a:t>
            </a:r>
          </a:p>
          <a:p>
            <a:pPr marL="0" indent="0">
              <a:buNone/>
            </a:pPr>
            <a:r>
              <a:rPr lang="nl-NL" dirty="0"/>
              <a:t>- Hyperlinks naar slides </a:t>
            </a:r>
          </a:p>
          <a:p>
            <a:pPr marL="0" indent="0">
              <a:buNone/>
            </a:pPr>
            <a:r>
              <a:rPr lang="nl-NL" dirty="0"/>
              <a:t>- Animatie</a:t>
            </a:r>
          </a:p>
          <a:p>
            <a:pPr marL="0" indent="0">
              <a:buNone/>
            </a:pPr>
            <a:r>
              <a:rPr lang="nl-NL" dirty="0"/>
              <a:t>- Triggers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Veel </a:t>
            </a:r>
            <a:r>
              <a:rPr lang="nl-NL" dirty="0" err="1"/>
              <a:t>youtube</a:t>
            </a:r>
            <a:r>
              <a:rPr lang="nl-NL" dirty="0"/>
              <a:t> filmpjes kijken: </a:t>
            </a:r>
            <a:r>
              <a:rPr lang="nl-NL" dirty="0">
                <a:hlinkClick r:id="rId2"/>
              </a:rPr>
              <a:t>https://www.youtube.com/@oneskill_ppt/videos</a:t>
            </a:r>
            <a:r>
              <a:rPr lang="nl-NL" dirty="0"/>
              <a:t>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DE</a:t>
            </a:r>
            <a:r>
              <a:rPr lang="nl-NL" dirty="0"/>
              <a:t> site die mij verder heeft geholpen is: </a:t>
            </a:r>
          </a:p>
          <a:p>
            <a:pPr marL="0" indent="0">
              <a:buNone/>
            </a:pPr>
            <a:r>
              <a:rPr lang="nl-NL" dirty="0"/>
              <a:t>VBA (Visual Basic Application)</a:t>
            </a:r>
          </a:p>
          <a:p>
            <a:pPr marL="0" indent="0">
              <a:buNone/>
            </a:pPr>
            <a:r>
              <a:rPr lang="nl-NL" dirty="0"/>
              <a:t>www.pptvba.com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2058">
            <a:extLst>
              <a:ext uri="{FF2B5EF4-FFF2-40B4-BE49-F238E27FC236}">
                <a16:creationId xmlns:a16="http://schemas.microsoft.com/office/drawing/2014/main" id="{F7EBC6B0-7471-CA1B-FF71-4CAC2341E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5" name="Freeform: Shape 2059">
              <a:extLst>
                <a:ext uri="{FF2B5EF4-FFF2-40B4-BE49-F238E27FC236}">
                  <a16:creationId xmlns:a16="http://schemas.microsoft.com/office/drawing/2014/main" id="{811C97F3-C767-B28A-F30A-B4CF9632CF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2060">
              <a:extLst>
                <a:ext uri="{FF2B5EF4-FFF2-40B4-BE49-F238E27FC236}">
                  <a16:creationId xmlns:a16="http://schemas.microsoft.com/office/drawing/2014/main" id="{A3A6C67C-507F-82B8-034B-8A49F3248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2061">
              <a:extLst>
                <a:ext uri="{FF2B5EF4-FFF2-40B4-BE49-F238E27FC236}">
                  <a16:creationId xmlns:a16="http://schemas.microsoft.com/office/drawing/2014/main" id="{18E3D4C8-40D7-2998-5290-0DAC1B287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2062">
              <a:extLst>
                <a:ext uri="{FF2B5EF4-FFF2-40B4-BE49-F238E27FC236}">
                  <a16:creationId xmlns:a16="http://schemas.microsoft.com/office/drawing/2014/main" id="{CFDD347A-FDBF-30AC-91D8-99C587C12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4" name="Picture 2">
            <a:hlinkClick r:id="rId3"/>
            <a:extLst>
              <a:ext uri="{FF2B5EF4-FFF2-40B4-BE49-F238E27FC236}">
                <a16:creationId xmlns:a16="http://schemas.microsoft.com/office/drawing/2014/main" id="{FCF9E131-9B77-2925-D917-A17ED2CE0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111" y="4579157"/>
            <a:ext cx="24288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57456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</Words>
  <Application>Microsoft Office PowerPoint</Application>
  <PresentationFormat>Breedbeeld</PresentationFormat>
  <Paragraphs>34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Kantoorthema</vt:lpstr>
      <vt:lpstr>STRATEGY GAMES IN POWERPOINT </vt:lpstr>
      <vt:lpstr>Turn based strategy games in powerpoint </vt:lpstr>
      <vt:lpstr>Inspiratie</vt:lpstr>
      <vt:lpstr>Voorbeelden</vt:lpstr>
      <vt:lpstr>Vóór de techniek</vt:lpstr>
      <vt:lpstr>Welke opties geeft powerpoint?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 GAMES IN POWERPOINT </dc:title>
  <dc:creator>Koen Henskens</dc:creator>
  <cp:lastModifiedBy>Koen Henskens</cp:lastModifiedBy>
  <cp:revision>1</cp:revision>
  <dcterms:created xsi:type="dcterms:W3CDTF">2023-05-25T07:44:57Z</dcterms:created>
  <dcterms:modified xsi:type="dcterms:W3CDTF">2023-05-25T10:29:12Z</dcterms:modified>
</cp:coreProperties>
</file>